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819400"/>
            <a:ext cx="6705600" cy="838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505200"/>
            <a:ext cx="6705600" cy="6096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950" y="152400"/>
            <a:ext cx="17716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52400"/>
            <a:ext cx="51625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371600"/>
            <a:ext cx="3467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371600"/>
            <a:ext cx="3467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371600"/>
            <a:ext cx="7086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		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documentation%20examples%20Jm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Supporting Documents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For a Job Application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Professional 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91600" cy="5805264"/>
          </a:xfrm>
        </p:spPr>
        <p:txBody>
          <a:bodyPr/>
          <a:lstStyle/>
          <a:p>
            <a:r>
              <a:rPr lang="en-CA" dirty="0" smtClean="0">
                <a:effectLst/>
              </a:rPr>
              <a:t>From an individual who can attest to your:</a:t>
            </a:r>
          </a:p>
          <a:p>
            <a:pPr lvl="1"/>
            <a:r>
              <a:rPr lang="en-CA" dirty="0" smtClean="0">
                <a:effectLst/>
              </a:rPr>
              <a:t>Skills</a:t>
            </a:r>
          </a:p>
          <a:p>
            <a:pPr lvl="1"/>
            <a:r>
              <a:rPr lang="en-CA" dirty="0" smtClean="0">
                <a:effectLst/>
              </a:rPr>
              <a:t>Qualification</a:t>
            </a:r>
          </a:p>
          <a:p>
            <a:pPr lvl="1"/>
            <a:r>
              <a:rPr lang="en-CA" dirty="0" smtClean="0">
                <a:effectLst/>
              </a:rPr>
              <a:t>Abilities</a:t>
            </a:r>
          </a:p>
          <a:p>
            <a:r>
              <a:rPr lang="en-CA" b="1" dirty="0" smtClean="0">
                <a:effectLst/>
              </a:rPr>
              <a:t>Who can provide:</a:t>
            </a:r>
          </a:p>
          <a:p>
            <a:pPr lvl="1"/>
            <a:r>
              <a:rPr lang="en-CA" dirty="0" smtClean="0">
                <a:effectLst/>
              </a:rPr>
              <a:t>Managers/supervisors</a:t>
            </a:r>
          </a:p>
          <a:p>
            <a:pPr lvl="1"/>
            <a:r>
              <a:rPr lang="en-CA" dirty="0" smtClean="0">
                <a:effectLst/>
              </a:rPr>
              <a:t>Colleagues</a:t>
            </a:r>
          </a:p>
          <a:p>
            <a:pPr lvl="1"/>
            <a:r>
              <a:rPr lang="en-CA" dirty="0" smtClean="0">
                <a:effectLst/>
              </a:rPr>
              <a:t>Business contact</a:t>
            </a:r>
          </a:p>
          <a:p>
            <a:pPr lvl="1"/>
            <a:r>
              <a:rPr lang="en-CA" dirty="0" smtClean="0">
                <a:effectLst/>
              </a:rPr>
              <a:t>Anyone who can recommend you for employment.</a:t>
            </a:r>
            <a:endParaRPr lang="en-CA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0"/>
            <a:ext cx="7947992" cy="914400"/>
          </a:xfrm>
        </p:spPr>
        <p:txBody>
          <a:bodyPr/>
          <a:lstStyle/>
          <a:p>
            <a:r>
              <a:rPr lang="en-CA" dirty="0" smtClean="0"/>
              <a:t>Examples of Documentation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91600" cy="5348064"/>
          </a:xfrm>
        </p:spPr>
        <p:txBody>
          <a:bodyPr/>
          <a:lstStyle/>
          <a:p>
            <a:r>
              <a:rPr lang="en-CA" dirty="0" smtClean="0">
                <a:effectLst/>
                <a:hlinkClick r:id="rId2" action="ppaction://hlinkfile"/>
              </a:rPr>
              <a:t>Documentation examples</a:t>
            </a:r>
            <a:endParaRPr lang="en-CA" dirty="0">
              <a:effectLst/>
            </a:endParaRPr>
          </a:p>
        </p:txBody>
      </p:sp>
      <p:pic>
        <p:nvPicPr>
          <p:cNvPr id="1026" name="Picture 2" descr="J:\SXC\White 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988840"/>
            <a:ext cx="5400600" cy="4254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71600"/>
            <a:ext cx="8668072" cy="5029200"/>
          </a:xfrm>
        </p:spPr>
        <p:txBody>
          <a:bodyPr/>
          <a:lstStyle/>
          <a:p>
            <a:r>
              <a:rPr lang="en-CA" dirty="0" smtClean="0">
                <a:effectLst/>
              </a:rPr>
              <a:t>Documents that may be required when applying for a job.</a:t>
            </a:r>
          </a:p>
          <a:p>
            <a:r>
              <a:rPr lang="en-CA" dirty="0" smtClean="0">
                <a:effectLst/>
              </a:rPr>
              <a:t>May include:</a:t>
            </a:r>
          </a:p>
          <a:p>
            <a:pPr lvl="1"/>
            <a:r>
              <a:rPr lang="en-CA" dirty="0" smtClean="0">
                <a:effectLst/>
              </a:rPr>
              <a:t>Cover letter</a:t>
            </a:r>
          </a:p>
          <a:p>
            <a:pPr lvl="1"/>
            <a:r>
              <a:rPr lang="en-CA" dirty="0" smtClean="0">
                <a:effectLst/>
              </a:rPr>
              <a:t>Resume</a:t>
            </a:r>
          </a:p>
          <a:p>
            <a:pPr lvl="1"/>
            <a:r>
              <a:rPr lang="en-CA" dirty="0" smtClean="0">
                <a:effectLst/>
              </a:rPr>
              <a:t>Transcript(s)</a:t>
            </a:r>
          </a:p>
          <a:p>
            <a:pPr lvl="1"/>
            <a:r>
              <a:rPr lang="en-CA" dirty="0" smtClean="0">
                <a:effectLst/>
              </a:rPr>
              <a:t>Portfolios</a:t>
            </a:r>
          </a:p>
          <a:p>
            <a:pPr lvl="1"/>
            <a:r>
              <a:rPr lang="en-CA" dirty="0" smtClean="0">
                <a:effectLst/>
              </a:rPr>
              <a:t>Certifications</a:t>
            </a:r>
          </a:p>
          <a:p>
            <a:pPr lvl="1"/>
            <a:r>
              <a:rPr lang="en-CA" dirty="0" smtClean="0">
                <a:effectLst/>
              </a:rPr>
              <a:t>Reference List</a:t>
            </a:r>
          </a:p>
          <a:p>
            <a:pPr lvl="1"/>
            <a:r>
              <a:rPr lang="en-CA" dirty="0" smtClean="0">
                <a:effectLst/>
              </a:rPr>
              <a:t>Letters of Recommendation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Employment Reference 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71600"/>
            <a:ext cx="8812088" cy="5029200"/>
          </a:xfrm>
        </p:spPr>
        <p:txBody>
          <a:bodyPr/>
          <a:lstStyle/>
          <a:p>
            <a:r>
              <a:rPr lang="en-CA" sz="2400" dirty="0" smtClean="0">
                <a:effectLst/>
              </a:rPr>
              <a:t>Do not include when you submit your resume</a:t>
            </a:r>
          </a:p>
          <a:p>
            <a:r>
              <a:rPr lang="en-CA" sz="2400" dirty="0" smtClean="0">
                <a:effectLst/>
              </a:rPr>
              <a:t>Have it ready on a separate page that you can give to employer when they ask for it</a:t>
            </a:r>
          </a:p>
          <a:p>
            <a:r>
              <a:rPr lang="en-CA" sz="2400" dirty="0" smtClean="0">
                <a:effectLst/>
              </a:rPr>
              <a:t>Before you include a reference on your list, ask for permission</a:t>
            </a:r>
          </a:p>
          <a:p>
            <a:r>
              <a:rPr lang="en-CA" sz="2400" dirty="0" smtClean="0">
                <a:effectLst/>
              </a:rPr>
              <a:t>Include full contact information</a:t>
            </a:r>
          </a:p>
          <a:p>
            <a:pPr lvl="1"/>
            <a:r>
              <a:rPr lang="en-CA" sz="2400" dirty="0" smtClean="0">
                <a:effectLst/>
              </a:rPr>
              <a:t>Full name</a:t>
            </a:r>
          </a:p>
          <a:p>
            <a:pPr lvl="1"/>
            <a:r>
              <a:rPr lang="en-CA" sz="2400" dirty="0" smtClean="0">
                <a:effectLst/>
              </a:rPr>
              <a:t>Job title</a:t>
            </a:r>
          </a:p>
          <a:p>
            <a:pPr lvl="1"/>
            <a:r>
              <a:rPr lang="en-CA" sz="2400" dirty="0" smtClean="0">
                <a:effectLst/>
              </a:rPr>
              <a:t>Company name</a:t>
            </a:r>
          </a:p>
          <a:p>
            <a:pPr lvl="1"/>
            <a:r>
              <a:rPr lang="en-CA" sz="2400" dirty="0" smtClean="0">
                <a:effectLst/>
              </a:rPr>
              <a:t>Full address</a:t>
            </a:r>
          </a:p>
          <a:p>
            <a:pPr lvl="1"/>
            <a:r>
              <a:rPr lang="en-CA" sz="2400" dirty="0" smtClean="0">
                <a:effectLst/>
              </a:rPr>
              <a:t>Telephone number</a:t>
            </a:r>
          </a:p>
          <a:p>
            <a:pPr lvl="1"/>
            <a:r>
              <a:rPr lang="en-CA" sz="2400" dirty="0" smtClean="0">
                <a:effectLst/>
              </a:rPr>
              <a:t>Email address</a:t>
            </a:r>
            <a:endParaRPr lang="en-CA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0"/>
            <a:ext cx="7515944" cy="914400"/>
          </a:xfrm>
        </p:spPr>
        <p:txBody>
          <a:bodyPr/>
          <a:lstStyle/>
          <a:p>
            <a:r>
              <a:rPr lang="en-CA" sz="3200" dirty="0" smtClean="0"/>
              <a:t>Requesting Letters of Recommendation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91600" cy="5276056"/>
          </a:xfrm>
        </p:spPr>
        <p:txBody>
          <a:bodyPr/>
          <a:lstStyle/>
          <a:p>
            <a:r>
              <a:rPr lang="en-CA" sz="2800" dirty="0" smtClean="0">
                <a:effectLst/>
              </a:rPr>
              <a:t>If you are asked for a reference list, expect to have your references checked before getting an offer.</a:t>
            </a:r>
          </a:p>
          <a:p>
            <a:r>
              <a:rPr lang="en-CA" sz="2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Who to ask:</a:t>
            </a:r>
          </a:p>
          <a:p>
            <a:pPr lvl="1"/>
            <a:r>
              <a:rPr lang="en-CA" dirty="0" smtClean="0">
                <a:effectLst/>
              </a:rPr>
              <a:t>Someone who knows you and your background well</a:t>
            </a:r>
          </a:p>
          <a:p>
            <a:pPr lvl="1"/>
            <a:r>
              <a:rPr lang="en-CA" dirty="0" smtClean="0">
                <a:effectLst/>
              </a:rPr>
              <a:t>Should have a good idea what they will say about you</a:t>
            </a:r>
          </a:p>
          <a:p>
            <a:pPr lvl="2"/>
            <a:r>
              <a:rPr lang="en-CA" sz="2800" dirty="0" smtClean="0">
                <a:effectLst/>
              </a:rPr>
              <a:t>Professors/Academic advisors</a:t>
            </a:r>
          </a:p>
          <a:p>
            <a:pPr lvl="2"/>
            <a:r>
              <a:rPr lang="en-CA" sz="2800" dirty="0" smtClean="0">
                <a:effectLst/>
              </a:rPr>
              <a:t>Previous employers/supervisors</a:t>
            </a:r>
          </a:p>
          <a:p>
            <a:pPr lvl="2"/>
            <a:r>
              <a:rPr lang="en-CA" sz="2800" dirty="0" smtClean="0">
                <a:effectLst/>
              </a:rPr>
              <a:t>Business acquaintances</a:t>
            </a:r>
          </a:p>
          <a:p>
            <a:pPr lvl="2"/>
            <a:r>
              <a:rPr lang="en-CA" sz="2800" dirty="0" smtClean="0">
                <a:effectLst/>
              </a:rPr>
              <a:t>Volunteer contacts</a:t>
            </a:r>
          </a:p>
          <a:p>
            <a:pPr lvl="1">
              <a:buNone/>
            </a:pPr>
            <a:endParaRPr lang="en-CA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Will They be Asked?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029200"/>
          </a:xfrm>
        </p:spPr>
        <p:txBody>
          <a:bodyPr/>
          <a:lstStyle/>
          <a:p>
            <a:r>
              <a:rPr lang="en-CA" dirty="0" smtClean="0">
                <a:effectLst/>
              </a:rPr>
              <a:t>How will you fit in the position?</a:t>
            </a:r>
          </a:p>
          <a:p>
            <a:r>
              <a:rPr lang="en-CA" dirty="0" smtClean="0">
                <a:effectLst/>
              </a:rPr>
              <a:t>Are you dependable?</a:t>
            </a:r>
          </a:p>
          <a:p>
            <a:r>
              <a:rPr lang="en-CA" dirty="0" smtClean="0">
                <a:effectLst/>
              </a:rPr>
              <a:t>How do you get along with others?</a:t>
            </a:r>
          </a:p>
          <a:p>
            <a:r>
              <a:rPr lang="en-CA" dirty="0" smtClean="0">
                <a:effectLst/>
              </a:rPr>
              <a:t>What are your key strengths?</a:t>
            </a:r>
          </a:p>
          <a:p>
            <a:r>
              <a:rPr lang="en-CA" dirty="0" smtClean="0">
                <a:effectLst/>
              </a:rPr>
              <a:t>What areas may require additional work?</a:t>
            </a:r>
            <a:endParaRPr lang="en-CA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Questions Asked?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8991600" cy="5420072"/>
          </a:xfrm>
        </p:spPr>
        <p:txBody>
          <a:bodyPr/>
          <a:lstStyle/>
          <a:p>
            <a:r>
              <a:rPr lang="en-CA" sz="2400" dirty="0" smtClean="0">
                <a:effectLst/>
              </a:rPr>
              <a:t>When did John work for you?</a:t>
            </a:r>
          </a:p>
          <a:p>
            <a:r>
              <a:rPr lang="en-CA" sz="2400" dirty="0" smtClean="0">
                <a:effectLst/>
              </a:rPr>
              <a:t>Why did he leave your employ?</a:t>
            </a:r>
          </a:p>
          <a:p>
            <a:r>
              <a:rPr lang="en-CA" sz="2400" dirty="0" smtClean="0">
                <a:effectLst/>
              </a:rPr>
              <a:t>What was his position?</a:t>
            </a:r>
          </a:p>
          <a:p>
            <a:r>
              <a:rPr lang="en-CA" sz="2400" dirty="0" smtClean="0">
                <a:effectLst/>
              </a:rPr>
              <a:t>What was his starting and ending salary?</a:t>
            </a:r>
          </a:p>
          <a:p>
            <a:r>
              <a:rPr lang="en-CA" sz="2400" dirty="0" smtClean="0">
                <a:effectLst/>
              </a:rPr>
              <a:t>Did he miss any work?  Was he ever late?</a:t>
            </a:r>
          </a:p>
          <a:p>
            <a:r>
              <a:rPr lang="en-CA" sz="2400" dirty="0" smtClean="0">
                <a:effectLst/>
              </a:rPr>
              <a:t>How did he get along with management and fellow workers?</a:t>
            </a:r>
          </a:p>
          <a:p>
            <a:r>
              <a:rPr lang="en-CA" sz="2400" dirty="0" smtClean="0">
                <a:effectLst/>
              </a:rPr>
              <a:t>How did he handle conflict? Pressure? Stress?</a:t>
            </a:r>
          </a:p>
          <a:p>
            <a:r>
              <a:rPr lang="en-CA" sz="2400" dirty="0" smtClean="0">
                <a:effectLst/>
              </a:rPr>
              <a:t>How would you evaluate his overall performance?</a:t>
            </a:r>
          </a:p>
          <a:p>
            <a:r>
              <a:rPr lang="en-CA" sz="2400" dirty="0" smtClean="0">
                <a:effectLst/>
              </a:rPr>
              <a:t>Would you rehire him? Why? Why not?</a:t>
            </a:r>
            <a:endParaRPr lang="en-CA" sz="2400" dirty="0">
              <a:effectLst/>
            </a:endParaRPr>
          </a:p>
        </p:txBody>
      </p:sp>
      <p:pic>
        <p:nvPicPr>
          <p:cNvPr id="1026" name="Picture 2" descr="C:\Users\Dr. J. Mior\AppData\Local\Microsoft\Windows\Temporary Internet Files\Content.IE5\XZQILJH0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3075" y="45212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 dirty="0" smtClean="0"/>
              <a:t>How to Ask for Recommendation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91600" cy="5348064"/>
          </a:xfrm>
        </p:spPr>
        <p:txBody>
          <a:bodyPr/>
          <a:lstStyle/>
          <a:p>
            <a:r>
              <a:rPr lang="en-CA" dirty="0" smtClean="0">
                <a:effectLst/>
              </a:rPr>
              <a:t>Do not ask:</a:t>
            </a:r>
          </a:p>
          <a:p>
            <a:pPr lvl="1"/>
            <a:r>
              <a:rPr lang="en-CA" b="1" dirty="0" smtClean="0">
                <a:solidFill>
                  <a:srgbClr val="FFFF00"/>
                </a:solidFill>
                <a:effectLst/>
              </a:rPr>
              <a:t>“Could you write a letter of reference for me?”</a:t>
            </a:r>
          </a:p>
          <a:p>
            <a:r>
              <a:rPr lang="en-CA" dirty="0" smtClean="0">
                <a:effectLst/>
              </a:rPr>
              <a:t>Rather ask:</a:t>
            </a:r>
          </a:p>
          <a:p>
            <a:pPr lvl="1"/>
            <a:r>
              <a:rPr lang="en-CA" b="1" dirty="0" smtClean="0">
                <a:solidFill>
                  <a:srgbClr val="FFFF00"/>
                </a:solidFill>
                <a:effectLst/>
              </a:rPr>
              <a:t>“Do you feel you know me and my work well enough to write me a good recommendation letter?” or “Do you feel you could give me a good reference?”</a:t>
            </a:r>
            <a:endParaRPr lang="en-CA" b="1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Sample Letter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029200"/>
          </a:xfrm>
        </p:spPr>
        <p:txBody>
          <a:bodyPr/>
          <a:lstStyle/>
          <a:p>
            <a:r>
              <a:rPr lang="en-CA" sz="1600" baseline="0" dirty="0" smtClean="0">
                <a:effectLst/>
              </a:rPr>
              <a:t>I am writing this reference at the request of John </a:t>
            </a:r>
            <a:r>
              <a:rPr lang="en-CA" sz="1600" baseline="0" dirty="0" err="1" smtClean="0">
                <a:effectLst/>
              </a:rPr>
              <a:t>Outasp</a:t>
            </a:r>
            <a:r>
              <a:rPr lang="en-CA" sz="1600" baseline="0" dirty="0" smtClean="0">
                <a:effectLst/>
              </a:rPr>
              <a:t> who is applying for the position of tour guide this summer at Read Outdoor Adventure Odysseys.</a:t>
            </a:r>
          </a:p>
          <a:p>
            <a:endParaRPr lang="en-CA" sz="1600" baseline="0" dirty="0" smtClean="0">
              <a:effectLst/>
            </a:endParaRPr>
          </a:p>
          <a:p>
            <a:r>
              <a:rPr lang="en-CA" sz="1600" baseline="0" dirty="0" smtClean="0">
                <a:effectLst/>
              </a:rPr>
              <a:t>I have known John for two years in my capacity as a Professor in the Outdoors Adventure Skills Program at Fleming College. John took a number of courses from me (specify actual course names)  and earned superior grades in these classes. Based on John's grades, attendance and class participation, I would rate his academic performance in my class as superior.</a:t>
            </a:r>
          </a:p>
          <a:p>
            <a:endParaRPr lang="en-CA" sz="1600" baseline="0" dirty="0" smtClean="0">
              <a:effectLst/>
            </a:endParaRPr>
          </a:p>
          <a:p>
            <a:r>
              <a:rPr lang="en-CA" sz="1600" baseline="0" dirty="0" smtClean="0">
                <a:effectLst/>
              </a:rPr>
              <a:t>John has a number of strengths to offer an employer. John is always interested in supporting others. For example, this year when we worked on a field trip to </a:t>
            </a:r>
            <a:r>
              <a:rPr lang="en-CA" sz="1600" baseline="0" dirty="0" err="1" smtClean="0">
                <a:effectLst/>
              </a:rPr>
              <a:t>Haliburton</a:t>
            </a:r>
            <a:r>
              <a:rPr lang="en-CA" sz="1600" baseline="0" dirty="0" smtClean="0">
                <a:effectLst/>
              </a:rPr>
              <a:t>, John was helpful to me in collecting and organizing the equipment required for this trip.</a:t>
            </a:r>
          </a:p>
          <a:p>
            <a:endParaRPr lang="en-CA" sz="1600" baseline="0" dirty="0" smtClean="0">
              <a:effectLst/>
            </a:endParaRPr>
          </a:p>
          <a:p>
            <a:r>
              <a:rPr lang="en-CA" sz="1600" baseline="0" dirty="0" smtClean="0">
                <a:effectLst/>
              </a:rPr>
              <a:t>I high highly recommend </a:t>
            </a:r>
            <a:r>
              <a:rPr lang="en-CA" sz="1600" baseline="0" dirty="0" smtClean="0">
                <a:effectLst/>
              </a:rPr>
              <a:t>John</a:t>
            </a:r>
            <a:r>
              <a:rPr lang="en-CA" sz="1600" dirty="0" smtClean="0">
                <a:effectLst/>
              </a:rPr>
              <a:t> </a:t>
            </a:r>
            <a:r>
              <a:rPr lang="en-CA" sz="1600" dirty="0" err="1" smtClean="0">
                <a:effectLst/>
              </a:rPr>
              <a:t>Outasp</a:t>
            </a:r>
            <a:r>
              <a:rPr lang="en-CA" sz="1600" baseline="0" dirty="0" smtClean="0">
                <a:effectLst/>
              </a:rPr>
              <a:t>. </a:t>
            </a:r>
            <a:r>
              <a:rPr lang="en-CA" sz="1600" baseline="0" dirty="0" smtClean="0">
                <a:effectLst/>
              </a:rPr>
              <a:t>If his performance in my class is any indication of how he would perform in your position, John will be a positive addition to your organization. If you should ever need any additional information you can feel free to contact me at 555-5555 or by email at email@email.com anytime. </a:t>
            </a:r>
            <a:endParaRPr lang="en-CA" sz="1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91600" cy="5276056"/>
          </a:xfrm>
        </p:spPr>
        <p:txBody>
          <a:bodyPr/>
          <a:lstStyle/>
          <a:p>
            <a:r>
              <a:rPr lang="en-CA" sz="2400" dirty="0" smtClean="0">
                <a:effectLst/>
              </a:rPr>
              <a:t>Also known as a character reference</a:t>
            </a:r>
          </a:p>
          <a:p>
            <a:r>
              <a:rPr lang="en-CA" sz="2400" dirty="0" smtClean="0">
                <a:effectLst/>
              </a:rPr>
              <a:t>Provided by an individual who knows you and can vouch for your character and abilities.</a:t>
            </a:r>
          </a:p>
          <a:p>
            <a:r>
              <a:rPr lang="en-CA" sz="2400" dirty="0" smtClean="0">
                <a:effectLst/>
              </a:rPr>
              <a:t>Sometimes provided when you don’t have an extensive work record.</a:t>
            </a:r>
          </a:p>
          <a:p>
            <a:r>
              <a:rPr lang="en-CA" sz="2400" b="1" dirty="0" smtClean="0">
                <a:effectLst/>
              </a:rPr>
              <a:t>Who can provide:</a:t>
            </a:r>
          </a:p>
          <a:p>
            <a:pPr lvl="1"/>
            <a:r>
              <a:rPr lang="en-CA" sz="2400" dirty="0" smtClean="0">
                <a:effectLst/>
              </a:rPr>
              <a:t>Neighbours</a:t>
            </a:r>
          </a:p>
          <a:p>
            <a:pPr lvl="1"/>
            <a:r>
              <a:rPr lang="en-CA" sz="2400" dirty="0" smtClean="0">
                <a:effectLst/>
              </a:rPr>
              <a:t>Professors</a:t>
            </a:r>
          </a:p>
          <a:p>
            <a:pPr lvl="1"/>
            <a:r>
              <a:rPr lang="en-CA" sz="2400" dirty="0" smtClean="0">
                <a:effectLst/>
              </a:rPr>
              <a:t>Academic Advisors</a:t>
            </a:r>
          </a:p>
          <a:p>
            <a:pPr lvl="1"/>
            <a:r>
              <a:rPr lang="en-CA" sz="2400" dirty="0" smtClean="0">
                <a:effectLst/>
              </a:rPr>
              <a:t>Volunteer leaders</a:t>
            </a:r>
          </a:p>
          <a:p>
            <a:pPr lvl="1"/>
            <a:r>
              <a:rPr lang="en-CA" sz="2400" dirty="0" smtClean="0">
                <a:effectLst/>
              </a:rPr>
              <a:t>Coaches</a:t>
            </a:r>
            <a:endParaRPr lang="en-CA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620025880_PowerPoint_people003">
  <a:themeElements>
    <a:clrScheme name="Default Design 1">
      <a:dk1>
        <a:srgbClr val="000000"/>
      </a:dk1>
      <a:lt1>
        <a:srgbClr val="B2B2B2"/>
      </a:lt1>
      <a:dk2>
        <a:srgbClr val="FFFFFF"/>
      </a:dk2>
      <a:lt2>
        <a:srgbClr val="220011"/>
      </a:lt2>
      <a:accent1>
        <a:srgbClr val="800000"/>
      </a:accent1>
      <a:accent2>
        <a:srgbClr val="009999"/>
      </a:accent2>
      <a:accent3>
        <a:srgbClr val="D5D5D5"/>
      </a:accent3>
      <a:accent4>
        <a:srgbClr val="000000"/>
      </a:accent4>
      <a:accent5>
        <a:srgbClr val="C0AAAA"/>
      </a:accent5>
      <a:accent6>
        <a:srgbClr val="008A8A"/>
      </a:accent6>
      <a:hlink>
        <a:srgbClr val="CC3300"/>
      </a:hlink>
      <a:folHlink>
        <a:srgbClr val="3366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B2B2B2"/>
        </a:lt1>
        <a:dk2>
          <a:srgbClr val="FFFFFF"/>
        </a:dk2>
        <a:lt2>
          <a:srgbClr val="220011"/>
        </a:lt2>
        <a:accent1>
          <a:srgbClr val="800000"/>
        </a:accent1>
        <a:accent2>
          <a:srgbClr val="009999"/>
        </a:accent2>
        <a:accent3>
          <a:srgbClr val="D5D5D5"/>
        </a:accent3>
        <a:accent4>
          <a:srgbClr val="000000"/>
        </a:accent4>
        <a:accent5>
          <a:srgbClr val="C0AAAA"/>
        </a:accent5>
        <a:accent6>
          <a:srgbClr val="008A8A"/>
        </a:accent6>
        <a:hlink>
          <a:srgbClr val="CC3300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11620025880_PowerPoint_people003</Template>
  <TotalTime>87</TotalTime>
  <Words>611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11620025880_PowerPoint_people003</vt:lpstr>
      <vt:lpstr>Supporting Documents</vt:lpstr>
      <vt:lpstr>What Are They?</vt:lpstr>
      <vt:lpstr>Employment Reference List</vt:lpstr>
      <vt:lpstr>Requesting Letters of Recommendation</vt:lpstr>
      <vt:lpstr>What Will They be Asked?</vt:lpstr>
      <vt:lpstr>Sample Questions Asked?</vt:lpstr>
      <vt:lpstr>How to Ask for Recommendation</vt:lpstr>
      <vt:lpstr>Sample Letter</vt:lpstr>
      <vt:lpstr>Personal References</vt:lpstr>
      <vt:lpstr>Professional Reference</vt:lpstr>
      <vt:lpstr>Examples of Documentation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Documents</dc:title>
  <dc:creator>Dr. J. Mior</dc:creator>
  <cp:lastModifiedBy>brxpins</cp:lastModifiedBy>
  <cp:revision>14</cp:revision>
  <dcterms:created xsi:type="dcterms:W3CDTF">2013-03-03T19:49:03Z</dcterms:created>
  <dcterms:modified xsi:type="dcterms:W3CDTF">2013-03-04T16:48:07Z</dcterms:modified>
</cp:coreProperties>
</file>